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3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isanec.ru/wp-content/uploads/2015/04/Optimized-IMG_8703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misanec.ru/wp-content/uploads/2015/04/Optimized-IMG_8716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misanec.ru/wp-content/uploads/2015/04/Optimized-IMG_8720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isanec.ru/wp-content/uploads/2015/04/Clock_hunt_Old1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misanec.ru/wp-content/uploads/2015/04/Svet_2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isanec.ru/wp-content/uploads/2015/04/Banja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misanec.ru/wp-content/uploads/2015/04/Banja_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isanec.ru/wp-content/uploads/2015/04/Kartin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misanec.ru/wp-content/uploads/2015/04/Med_saj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isanec.ru/wp-content/uploads/2015/04/Optimized-IMG_8698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Народный промысел – резьба по дереву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286388"/>
            <a:ext cx="6215106" cy="135732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 </a:t>
            </a:r>
            <a:r>
              <a:rPr lang="ru-RU" dirty="0" err="1" smtClean="0">
                <a:solidFill>
                  <a:schemeClr val="tx1"/>
                </a:solidFill>
              </a:rPr>
              <a:t>Куданова</a:t>
            </a:r>
            <a:r>
              <a:rPr lang="ru-RU" dirty="0" smtClean="0">
                <a:solidFill>
                  <a:schemeClr val="tx1"/>
                </a:solidFill>
              </a:rPr>
              <a:t> О.В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143000"/>
            <a:ext cx="2571736" cy="4643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Александр Артемьев позирует рядом со своим «Емелей», уже потрепанным временем</a:t>
            </a:r>
          </a:p>
          <a:p>
            <a:endParaRPr lang="ru-RU" dirty="0"/>
          </a:p>
        </p:txBody>
      </p:sp>
      <p:pic>
        <p:nvPicPr>
          <p:cNvPr id="4" name="Рисунок 3" descr="Александр Артемьев и &quot;Емеля&quot;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4929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42853"/>
            <a:ext cx="7143750" cy="21431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У каждого мастера свой стиль, свое представление о прекрасном, но дар, данный Богом, фантазия и мастерство каждого превращают простой кусок дерева в подлинное произведение искусства.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Optimized-IMG_8716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81439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ptimized-IMG_8720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5643601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ome\Desktop\w_732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338903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me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500063"/>
            <a:ext cx="8127525" cy="5929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ome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6536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ome\Desktop\w_11534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810528" cy="5857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395__kopirovat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6204"/>
            <a:ext cx="7215238" cy="6821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w_10583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8765"/>
            <a:ext cx="8005783" cy="6417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ome\Desktop\7353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21" y="357166"/>
            <a:ext cx="7905779" cy="5929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vviedienskiie-prostory-putievoditiel-po-tierien-ghul-skomu-raionu-ul-ianovskoi-oblasti_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3822"/>
            <a:ext cx="6929486" cy="6121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ome\Desktop\pn_IdxyYs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517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ome\Desktop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180975"/>
            <a:ext cx="7962900" cy="649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ome\Desktop\rezba-po-derevu-53871402e4d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8324"/>
            <a:ext cx="8081993" cy="6053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ome\Desktop\dwofra_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7868"/>
            <a:ext cx="8286808" cy="621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ome\Desktop\obj-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7867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ome\Desktop\C4ULBAaWYAEBA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626" y="285728"/>
            <a:ext cx="8598091" cy="6086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ome\Desktop\House_00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485" y="117210"/>
            <a:ext cx="4454336" cy="652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Home\Desktop\198269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5500726" cy="6425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ome\Desktop\23f03cffb0f832dfcd9bfd814090b582-ppage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9950"/>
            <a:ext cx="5715040" cy="654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ome\Desktop\ghllcudmxh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087" y="1708459"/>
            <a:ext cx="6112623" cy="422087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357188"/>
            <a:ext cx="7772400" cy="150018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  Спасибо за внимание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6986588" cy="1470025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Резьба по дереву давно стала русским национальным ремеслом. И в нашей стране из поколения в поколение передавалось знание о нем.  В наши дни оно тоже живо. Например, в </a:t>
            </a:r>
            <a:r>
              <a:rPr lang="ru-RU" sz="3100" dirty="0" err="1" smtClean="0"/>
              <a:t>Кузоватовском</a:t>
            </a:r>
            <a:r>
              <a:rPr lang="ru-RU" sz="3100" dirty="0" smtClean="0"/>
              <a:t> районе почти два десятка резчиков по дереву создают настоящие резные произведения искусства.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058025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 Видов резьбы существует огромное множество: геометрическая, контурная, </a:t>
            </a:r>
            <a:r>
              <a:rPr lang="ru-RU" sz="3200" dirty="0" err="1" smtClean="0"/>
              <a:t>полуобъёмная</a:t>
            </a:r>
            <a:r>
              <a:rPr lang="ru-RU" sz="3200" dirty="0" smtClean="0"/>
              <a:t> резьба, барельефы, горельефы. Каждая работа занимает разное время, инструменты тоже выбирает каждый себе сам.  Перед тем, как начать делать предмет, мастера обычно рисуют эскиз, но в любом случае всегда чувствуют дерево.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ome\Desktop\nozh-dlya-rez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8" y="214291"/>
            <a:ext cx="8072492" cy="6054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5857892"/>
            <a:ext cx="6072230" cy="85725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Предметы, созданные Владимиром Барановым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lock_hunt_Old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4357686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vet_2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42852"/>
            <a:ext cx="42478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nja_2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85750"/>
            <a:ext cx="40005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anja_1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14290"/>
            <a:ext cx="40017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1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464343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ed_saj1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928802"/>
            <a:ext cx="478631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000250"/>
            <a:ext cx="3071813" cy="46434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Вот  крокодил, «живущий» в </a:t>
            </a:r>
            <a:r>
              <a:rPr lang="ru-RU" sz="2400" dirty="0" err="1" smtClean="0">
                <a:solidFill>
                  <a:schemeClr val="tx1"/>
                </a:solidFill>
              </a:rPr>
              <a:t>Кузоватовской</a:t>
            </a:r>
            <a:r>
              <a:rPr lang="ru-RU" sz="2400" dirty="0" smtClean="0">
                <a:solidFill>
                  <a:schemeClr val="tx1"/>
                </a:solidFill>
              </a:rPr>
              <a:t> школе искусств. Это работа Владимира </a:t>
            </a:r>
            <a:r>
              <a:rPr lang="ru-RU" sz="2400" dirty="0" err="1" smtClean="0">
                <a:solidFill>
                  <a:schemeClr val="tx1"/>
                </a:solidFill>
              </a:rPr>
              <a:t>Падерова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Владимир Падеров и его крокодил. 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0"/>
            <a:ext cx="5286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</TotalTime>
  <Words>117</Words>
  <PresentationFormat>Экран (4:3)</PresentationFormat>
  <Paragraphs>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Народный промысел – резьба по дереву</vt:lpstr>
      <vt:lpstr>Слайд 2</vt:lpstr>
      <vt:lpstr>Резьба по дереву давно стала русским национальным ремеслом. И в нашей стране из поколения в поколение передавалось знание о нем.  В наши дни оно тоже живо. Например, в Кузоватовском районе почти два десятка резчиков по дереву создают настоящие резные произведения искусства. </vt:lpstr>
      <vt:lpstr> Видов резьбы существует огромное множество: геометрическая, контурная, полуобъёмная резьба, барельефы, горельефы. Каждая работа занимает разное время, инструменты тоже выбирает каждый себе сам.  Перед тем, как начать делать предмет, мастера обычно рисуют эскиз, но в любом случае всегда чувствуют дерево. </vt:lpstr>
      <vt:lpstr>Слайд 5</vt:lpstr>
      <vt:lpstr>Слайд 6</vt:lpstr>
      <vt:lpstr>Слайд 7</vt:lpstr>
      <vt:lpstr>Слайд 8</vt:lpstr>
      <vt:lpstr>Слайд 9</vt:lpstr>
      <vt:lpstr>Слайд 10</vt:lpstr>
      <vt:lpstr>У каждого мастера свой стиль, свое представление о прекрасном, но дар, данный Богом, фантазия и мастерство каждого превращают простой кусок дерева в подлинное произведение искусства.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     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Народный промысел – резьба по дереву</dc:title>
  <dc:creator>Home</dc:creator>
  <cp:lastModifiedBy>Home</cp:lastModifiedBy>
  <cp:revision>8</cp:revision>
  <dcterms:created xsi:type="dcterms:W3CDTF">2017-11-14T09:46:09Z</dcterms:created>
  <dcterms:modified xsi:type="dcterms:W3CDTF">2018-01-15T06:03:09Z</dcterms:modified>
</cp:coreProperties>
</file>